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268" r:id="rId3"/>
    <p:sldId id="262" r:id="rId4"/>
    <p:sldId id="267" r:id="rId5"/>
    <p:sldId id="269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25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As a facilitator, post</a:t>
            </a:r>
            <a:r>
              <a:rPr lang="en-CA" baseline="0" dirty="0" smtClean="0"/>
              <a:t> the Guidelines for Whole-Class Math Talk attached to the MATCH template.  Suggest that we are going to practice these guidelines over the course of the week as we engage in a number of different learning opportunities.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8BA1A-59DA-4EED-9C2B-CAD9C6544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D2D4A-5E51-4CBB-BFE8-6B54D412D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F3682-7483-46A4-AFD0-A4F8FD960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FC38-96D1-4C8D-B06B-7F004C7A2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DAEB-FF13-4B02-BDEC-EE1F25A86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591A-DF29-44AA-A5EB-CE48EDDB2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36D51-F348-4C19-B89A-4A639FBEE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E5F29-3BC5-4DF5-BFA7-080CE66E7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AB69C-6AD1-4DA8-85D7-D48C2CB4A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809BB-DE7C-4227-8C1D-425568983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5BEDD-4793-44A2-B95B-D62E5F2C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0773A99-0CC9-4062-B4AF-5493F64F5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E4AC35A7-94D6-496C-9FD9-76F52F653238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2011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5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CA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Mary Fiore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CA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Deb Wines</a:t>
            </a:r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Tent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Learning Goal:</a:t>
            </a:r>
          </a:p>
          <a:p>
            <a:pPr lvl="1"/>
            <a:r>
              <a:rPr lang="en-CA" dirty="0" smtClean="0"/>
              <a:t>What is your goal for Math CAMPPP?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D1BCD1-2E40-4949-8BA0-20C283054F5C}" type="slidenum">
              <a:rPr lang="en-US"/>
              <a:pPr/>
              <a:t>3</a:t>
            </a:fld>
            <a:endParaRPr lang="en-US"/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0488"/>
            <a:ext cx="8229600" cy="1509712"/>
          </a:xfrm>
        </p:spPr>
        <p:txBody>
          <a:bodyPr rIns="132080"/>
          <a:lstStyle/>
          <a:p>
            <a:pPr indent="0" eaLnBrk="1" hangingPunct="1"/>
            <a:r>
              <a:rPr lang="en-CA" dirty="0" smtClean="0"/>
              <a:t>Four Corners</a:t>
            </a:r>
            <a:endParaRPr lang="en-US" dirty="0" smtClean="0"/>
          </a:p>
        </p:txBody>
      </p:sp>
      <p:pic>
        <p:nvPicPr>
          <p:cNvPr id="3076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40350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BAE8BC36-E518-4DFE-A897-F2C6957058F1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3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" name="Picture 9" descr="E:\Beach Images\Beach &amp; Water (A - B)\Boating 07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581400"/>
            <a:ext cx="27146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:\Beach Images\Beach &amp; Water (A - B)\Building a Sand Castle 01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657600"/>
            <a:ext cx="2819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:\Beach Images\Beach &amp; Water (A - B)\Boy Diving 2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228600"/>
            <a:ext cx="14859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Content Placeholder 4" descr="E:\Beach Images\Beach &amp; Water (A - B)\Boys with Canoe.wmf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3716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657600" y="1676400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70C0"/>
                </a:solidFill>
              </a:rPr>
              <a:t>What was your comfort level when you were studying mathematics as a student?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Reading with a Purpose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CA" dirty="0" smtClean="0"/>
              <a:t>Read the Research Monograph #1</a:t>
            </a:r>
          </a:p>
          <a:p>
            <a:r>
              <a:rPr lang="en-CA" dirty="0" smtClean="0"/>
              <a:t>As a result of this research, what might a teacher do to create a collaborative learning community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Square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Discuss with your table group the focus question</a:t>
            </a:r>
          </a:p>
          <a:p>
            <a:r>
              <a:rPr lang="en-CA" dirty="0" smtClean="0"/>
              <a:t>Report out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27FC38-96D1-4C8D-B06B-7F004C7A210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Four Corners&amp;quot;&quot;/&gt;&lt;property id=&quot;20307&quot; value=&quot;262&quot;/&gt;&lt;/object&gt;&lt;object type=&quot;3&quot; unique_id=&quot;10130&quot;&gt;&lt;property id=&quot;20148&quot; value=&quot;5&quot;/&gt;&lt;property id=&quot;20300&quot; value=&quot;Slide 4 - &amp;quot;Reading with a Purpose&amp;quot;&quot;/&gt;&lt;property id=&quot;20307&quot; value=&quot;267&quot;/&gt;&lt;/object&gt;&lt;object type=&quot;3&quot; unique_id=&quot;10160&quot;&gt;&lt;property id=&quot;20148&quot; value=&quot;5&quot;/&gt;&lt;property id=&quot;20300&quot; value=&quot;Slide 2 - &amp;quot;Tent Cards&amp;quot;&quot;/&gt;&lt;property id=&quot;20307&quot; value=&quot;268&quot;/&gt;&lt;/object&gt;&lt;object type=&quot;3&quot; unique_id=&quot;10161&quot;&gt;&lt;property id=&quot;20148&quot; value=&quot;5&quot;/&gt;&lt;property id=&quot;20300&quot; value=&quot;Slide 5 - &amp;quot;Square Share&amp;quot;&quot;/&gt;&lt;property id=&quot;20307&quot; value=&quot;269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Pages>0</Pages>
  <Words>129</Words>
  <Characters>0</Characters>
  <Application>Microsoft Office PowerPoint</Application>
  <PresentationFormat>On-screen Show (4:3)</PresentationFormat>
  <Lines>0</Lines>
  <Paragraphs>23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2_Default Design</vt:lpstr>
      <vt:lpstr>Math CAMPPP 2011</vt:lpstr>
      <vt:lpstr>Tent Cards</vt:lpstr>
      <vt:lpstr>Four Corners</vt:lpstr>
      <vt:lpstr>Reading with a Purpose</vt:lpstr>
      <vt:lpstr>Square Share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d.wines</cp:lastModifiedBy>
  <cp:revision>18</cp:revision>
  <dcterms:modified xsi:type="dcterms:W3CDTF">2011-08-05T18:33:57Z</dcterms:modified>
</cp:coreProperties>
</file>